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Default Extension="gif" ContentType="image/gif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7" r:id="rId4"/>
    <p:sldId id="270" r:id="rId5"/>
    <p:sldId id="272" r:id="rId6"/>
    <p:sldId id="273" r:id="rId7"/>
    <p:sldId id="274" r:id="rId8"/>
    <p:sldId id="275" r:id="rId9"/>
    <p:sldId id="276" r:id="rId10"/>
    <p:sldId id="259" r:id="rId11"/>
    <p:sldId id="265" r:id="rId12"/>
    <p:sldId id="266" r:id="rId13"/>
    <p:sldId id="267" r:id="rId14"/>
    <p:sldId id="268" r:id="rId15"/>
    <p:sldId id="264" r:id="rId16"/>
    <p:sldId id="279" r:id="rId17"/>
    <p:sldId id="278" r:id="rId18"/>
  </p:sldIdLst>
  <p:sldSz cx="9144000" cy="6858000" type="screen4x3"/>
  <p:notesSz cx="6858000" cy="9144000"/>
  <p:defaultTextStyle>
    <a:defPPr>
      <a:defRPr lang="en-US"/>
    </a:defPPr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05" autoAdjust="0"/>
    <p:restoredTop sz="86105" autoAdjust="0"/>
  </p:normalViewPr>
  <p:slideViewPr>
    <p:cSldViewPr>
      <p:cViewPr varScale="1">
        <p:scale>
          <a:sx n="52" d="100"/>
          <a:sy n="52" d="100"/>
        </p:scale>
        <p:origin x="-294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media/image1.jpeg>
</file>

<file path=ppt/media/image12.png>
</file>

<file path=ppt/media/image2.png>
</file>

<file path=ppt/media/image3.gif>
</file>

<file path=ppt/media/image4.gi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0">
              <a:defRPr lang="es-ES" sz="1200"/>
            </a:lvl1pPr>
          </a:lstStyle>
          <a:p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0">
              <a:defRPr lang="es-ES" sz="1200"/>
            </a:lvl1pPr>
          </a:lstStyle>
          <a:p>
            <a:fld id="{596203C1-616A-4651-A577-7BA09B384D13}" type="datetimeFigureOut">
              <a:rPr/>
              <a:pPr/>
              <a:t>6/9/2006</a:t>
            </a:fld>
            <a:endParaRPr lang="es-ES" dirty="0"/>
          </a:p>
        </p:txBody>
      </p:sp>
      <p:sp>
        <p:nvSpPr>
          <p:cNvPr id="4" name="Rectangl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s-ES" dirty="0"/>
          </a:p>
        </p:txBody>
      </p:sp>
      <p:sp>
        <p:nvSpPr>
          <p:cNvPr id="5" name="Rectangl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s-ES"/>
              <a:t>Haga clic para modificar los estilos de título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Rectangl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0">
              <a:defRPr lang="es-ES" sz="1200"/>
            </a:lvl1pPr>
          </a:lstStyle>
          <a:p>
            <a:endParaRPr lang="es-E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0">
              <a:defRPr lang="es-ES" sz="1200"/>
            </a:lvl1pPr>
          </a:lstStyle>
          <a:p>
            <a:fld id="{07B8B279-4079-43B3-8013-D8D81AB870A7}" type="slidenum">
              <a:rPr/>
              <a:pPr/>
              <a:t>‹Nº›</a:t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0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</a:t>
            </a:fld>
            <a:endParaRPr lang="es-E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14</a:t>
            </a:fld>
            <a:endParaRPr lang="es-E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2</a:t>
            </a:fld>
            <a:endParaRPr lang="es-E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3</a:t>
            </a:fld>
            <a:endParaRPr lang="es-E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4</a:t>
            </a:fld>
            <a:endParaRPr lang="es-E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9</a:t>
            </a:fld>
            <a:endParaRPr lang="es-E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10</a:t>
            </a:fld>
            <a:endParaRPr lang="es-E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11</a:t>
            </a:fld>
            <a:endParaRPr lang="es-E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12</a:t>
            </a:fld>
            <a:endParaRPr lang="es-E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13</a:t>
            </a:fld>
            <a:endParaRPr lang="es-E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0" name="Rounded Rectangle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2">
                  <a:shade val="48000"/>
                  <a:satMod val="150000"/>
                </a:schemeClr>
              </a:gs>
              <a:gs pos="55000">
                <a:schemeClr val="bg2">
                  <a:shade val="20000"/>
                  <a:satMod val="100000"/>
                </a:schemeClr>
              </a:gs>
              <a:gs pos="100000">
                <a:schemeClr val="bg2">
                  <a:shade val="5000"/>
                  <a:satMod val="100000"/>
                </a:schemeClr>
              </a:gs>
            </a:gsLst>
            <a:path path="circle">
              <a:fillToRect l="100000" t="400000" r="100000" b="100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ctrTitle"/>
          </p:nvPr>
        </p:nvSpPr>
        <p:spPr>
          <a:xfrm>
            <a:off x="722376" y="1855376"/>
            <a:ext cx="7772400" cy="1828800"/>
          </a:xfrm>
        </p:spPr>
        <p:txBody>
          <a:bodyPr lIns="45720" rIns="45720" bIns="45720"/>
          <a:lstStyle>
            <a:lvl1pPr algn="r" latinLnBrk="0">
              <a:defRPr lang="es-ES"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15000" dist="13000" dir="5400000" algn="tl" rotWithShape="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20" name="Shap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 latinLnBrk="0">
              <a:spcBef>
                <a:spcPts val="0"/>
              </a:spcBef>
              <a:buNone/>
              <a:defRPr lang="es-ES"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19" name="Shape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EFA78-DE0E-433D-8CFA-D9FBF0D95DCD}" type="datetime1">
              <a:rPr/>
              <a:pPr/>
              <a:t>6/9/2006</a:t>
            </a:fld>
            <a:endParaRPr lang="es-ES" dirty="0"/>
          </a:p>
        </p:txBody>
      </p:sp>
      <p:sp>
        <p:nvSpPr>
          <p:cNvPr id="8" name="Shap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1" name="Shap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3AF2-DCC4-4842-96BC-1B9869901C37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502920" y="4992624"/>
            <a:ext cx="8183880" cy="105156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7F9C6-20A9-45D8-B666-D95AD1AA535F}" type="datetime1">
              <a:rPr/>
              <a:pPr/>
              <a:t>6/9/2006</a:t>
            </a:fld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4" name="Rounded Rectangle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1" name="Rounded Rectangle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2">
                  <a:shade val="48000"/>
                  <a:satMod val="150000"/>
                </a:schemeClr>
              </a:gs>
              <a:gs pos="55000">
                <a:schemeClr val="bg2">
                  <a:shade val="20000"/>
                  <a:satMod val="100000"/>
                </a:schemeClr>
              </a:gs>
              <a:gs pos="100000">
                <a:schemeClr val="bg2">
                  <a:shade val="5000"/>
                  <a:satMod val="100000"/>
                </a:schemeClr>
              </a:gs>
            </a:gsLst>
            <a:path path="circle">
              <a:fillToRect l="100000" t="350000" r="100000" b="100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 latinLnBrk="0">
              <a:buNone/>
              <a:defRPr lang="es-ES"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468344" y="5610416"/>
            <a:ext cx="8183880" cy="420624"/>
          </a:xfrm>
        </p:spPr>
        <p:txBody>
          <a:bodyPr lIns="118872" tIns="0" anchor="t"/>
          <a:lstStyle>
            <a:lvl1pPr marR="36576" algn="l" latinLnBrk="0">
              <a:spcAft>
                <a:spcPts val="0"/>
              </a:spcAft>
              <a:buNone/>
              <a:defRPr lang="es-ES"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lang="es-ES"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lang="es-E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B45F-50E8-4AF1-920B-265FC35EA31A}" type="datetime1">
              <a:rPr/>
              <a:pPr/>
              <a:t>6/9/2006</a:t>
            </a:fld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ido 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 latinLnBrk="0">
              <a:defRPr lang="es-ES" sz="2600"/>
            </a:lvl1pPr>
            <a:lvl2pPr>
              <a:defRPr lang="es-ES" sz="2200"/>
            </a:lvl2pPr>
            <a:lvl3pPr>
              <a:defRPr lang="es-ES" sz="2000"/>
            </a:lvl3pPr>
            <a:lvl4pPr>
              <a:defRPr lang="es-ES" sz="1800"/>
            </a:lvl4pPr>
            <a:lvl5pPr>
              <a:defRPr lang="es-ES" sz="18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 latinLnBrk="0">
              <a:defRPr lang="es-ES" sz="2600"/>
            </a:lvl1pPr>
            <a:lvl2pPr>
              <a:defRPr lang="es-ES" sz="2200"/>
            </a:lvl2pPr>
            <a:lvl3pPr>
              <a:defRPr lang="es-ES" sz="2000"/>
            </a:lvl3pPr>
            <a:lvl4pPr>
              <a:defRPr lang="es-ES" sz="1800"/>
            </a:lvl4pPr>
            <a:lvl5pPr>
              <a:defRPr lang="es-ES" sz="18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D76A-2E51-4D2B-9AFF-70F7EB3C2C68}" type="datetime1">
              <a:rPr/>
              <a:pPr/>
              <a:t>6/9/2006</a:t>
            </a:fld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502920" y="4990624"/>
            <a:ext cx="8183880" cy="1051560"/>
          </a:xfrm>
        </p:spPr>
        <p:txBody>
          <a:bodyPr anchor="b"/>
          <a:lstStyle>
            <a:lvl1pPr latinLnBrk="0">
              <a:defRPr lang="es-ES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639762"/>
          </a:xfrm>
        </p:spPr>
        <p:txBody>
          <a:bodyPr lIns="146304" anchor="ctr"/>
          <a:lstStyle>
            <a:lvl1pPr algn="l" latinLnBrk="0">
              <a:buNone/>
              <a:defRPr lang="es-ES" sz="2400" b="0">
                <a:solidFill>
                  <a:srgbClr val="FFFFFF"/>
                </a:solidFill>
              </a:defRPr>
            </a:lvl1pPr>
            <a:lvl2pPr>
              <a:buNone/>
              <a:defRPr lang="es-ES" sz="2000" b="1"/>
            </a:lvl2pPr>
            <a:lvl3pPr>
              <a:buNone/>
              <a:defRPr lang="es-ES" sz="1800" b="1"/>
            </a:lvl3pPr>
            <a:lvl4pPr>
              <a:buNone/>
              <a:defRPr lang="es-ES" sz="1600" b="1"/>
            </a:lvl4pPr>
            <a:lvl5pPr>
              <a:buNone/>
              <a:defRPr lang="es-ES" sz="1600" b="1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body" sz="half" idx="2"/>
          </p:nvPr>
        </p:nvSpPr>
        <p:spPr>
          <a:xfrm>
            <a:off x="4652169" y="579438"/>
            <a:ext cx="3931920" cy="639762"/>
          </a:xfrm>
        </p:spPr>
        <p:txBody>
          <a:bodyPr lIns="137160" anchor="ctr"/>
          <a:lstStyle>
            <a:lvl1pPr algn="l" latinLnBrk="0">
              <a:buNone/>
              <a:defRPr lang="es-ES" sz="2400" b="0">
                <a:solidFill>
                  <a:srgbClr val="FFFFFF"/>
                </a:solidFill>
              </a:defRPr>
            </a:lvl1pPr>
            <a:lvl2pPr>
              <a:buNone/>
              <a:defRPr lang="es-ES" sz="2000" b="1"/>
            </a:lvl2pPr>
            <a:lvl3pPr>
              <a:buNone/>
              <a:defRPr lang="es-ES" sz="1800" b="1"/>
            </a:lvl3pPr>
            <a:lvl4pPr>
              <a:buNone/>
              <a:defRPr lang="es-ES" sz="1600" b="1"/>
            </a:lvl4pPr>
            <a:lvl5pPr>
              <a:buNone/>
              <a:defRPr lang="es-ES" sz="1600" b="1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sz="quarter" idx="3"/>
          </p:nvPr>
        </p:nvSpPr>
        <p:spPr>
          <a:xfrm>
            <a:off x="607224" y="1371600"/>
            <a:ext cx="3931920" cy="3566160"/>
          </a:xfrm>
        </p:spPr>
        <p:txBody>
          <a:bodyPr anchor="t"/>
          <a:lstStyle>
            <a:lvl1pPr algn="l" latinLnBrk="0">
              <a:defRPr lang="es-ES" sz="2400"/>
            </a:lvl1pPr>
            <a:lvl2pPr algn="l">
              <a:defRPr lang="es-ES" sz="2000"/>
            </a:lvl2pPr>
            <a:lvl3pPr algn="l">
              <a:defRPr lang="es-ES" sz="1800"/>
            </a:lvl3pPr>
            <a:lvl4pPr algn="l">
              <a:defRPr lang="es-ES" sz="1600"/>
            </a:lvl4pPr>
            <a:lvl5pPr algn="l">
              <a:defRPr lang="es-ES"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Shape 5"/>
          <p:cNvSpPr>
            <a:spLocks noGrp="1"/>
          </p:cNvSpPr>
          <p:nvPr>
            <p:ph sz="quarter" idx="4"/>
          </p:nvPr>
        </p:nvSpPr>
        <p:spPr>
          <a:xfrm>
            <a:off x="4652169" y="1371600"/>
            <a:ext cx="3931920" cy="3566160"/>
          </a:xfrm>
        </p:spPr>
        <p:txBody>
          <a:bodyPr anchor="t"/>
          <a:lstStyle>
            <a:lvl1pPr algn="l" latinLnBrk="0">
              <a:defRPr lang="es-ES" sz="2400"/>
            </a:lvl1pPr>
            <a:lvl2pPr algn="l">
              <a:defRPr lang="es-ES" sz="2000"/>
            </a:lvl2pPr>
            <a:lvl3pPr algn="l">
              <a:defRPr lang="es-ES" sz="1800"/>
            </a:lvl3pPr>
            <a:lvl4pPr algn="l">
              <a:defRPr lang="es-ES" sz="1600"/>
            </a:lvl4pPr>
            <a:lvl5pPr algn="l">
              <a:defRPr lang="es-ES"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Shap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F57-6490-4460-90DC-FC5EE5C36A66}" type="datetime1">
              <a:rPr/>
              <a:pPr/>
              <a:t>6/9/2006</a:t>
            </a:fld>
            <a:endParaRPr lang="es-ES" dirty="0"/>
          </a:p>
        </p:txBody>
      </p:sp>
      <p:sp>
        <p:nvSpPr>
          <p:cNvPr id="8" name="Shap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hap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B2161-9FCA-498A-A51E-7B90071250E8}" type="datetime1">
              <a:rPr/>
              <a:pPr/>
              <a:t>6/9/2006</a:t>
            </a:fld>
            <a:endParaRPr lang="es-ES" dirty="0"/>
          </a:p>
        </p:txBody>
      </p:sp>
      <p:sp>
        <p:nvSpPr>
          <p:cNvPr id="4" name="Shap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1" name="Rounded Rectangle 10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2" name="Shap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95AF-258B-4502-92DF-E211AA281B41}" type="datetime1">
              <a:rPr/>
              <a:pPr/>
              <a:t>6/9/2006</a:t>
            </a:fld>
            <a:endParaRPr lang="es-ES" dirty="0"/>
          </a:p>
        </p:txBody>
      </p:sp>
      <p:sp>
        <p:nvSpPr>
          <p:cNvPr id="3" name="Shap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hap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 latinLnBrk="0">
              <a:buNone/>
              <a:defRPr lang="es-ES" sz="2200" b="1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5538847" y="1447800"/>
            <a:ext cx="2971800" cy="4389120"/>
          </a:xfrm>
        </p:spPr>
        <p:txBody>
          <a:bodyPr lIns="91440"/>
          <a:lstStyle>
            <a:lvl1pPr marL="18288" marR="18288" indent="0" latinLnBrk="0">
              <a:spcBef>
                <a:spcPts val="0"/>
              </a:spcBef>
              <a:buNone/>
              <a:defRPr lang="es-ES" sz="1400">
                <a:solidFill>
                  <a:srgbClr val="FFFFFF"/>
                </a:solidFill>
              </a:defRPr>
            </a:lvl1pPr>
            <a:lvl2pPr>
              <a:buNone/>
              <a:defRPr lang="es-ES" sz="1200"/>
            </a:lvl2pPr>
            <a:lvl3pPr>
              <a:buNone/>
              <a:defRPr lang="es-ES" sz="1000"/>
            </a:lvl3pPr>
            <a:lvl4pPr>
              <a:buNone/>
              <a:defRPr lang="es-ES" sz="900"/>
            </a:lvl4pPr>
            <a:lvl5pPr>
              <a:buNone/>
              <a:defRPr lang="es-ES" sz="9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sz="half" idx="2"/>
          </p:nvPr>
        </p:nvSpPr>
        <p:spPr>
          <a:xfrm>
            <a:off x="533400" y="1447800"/>
            <a:ext cx="4937760" cy="4389120"/>
          </a:xfrm>
        </p:spPr>
        <p:txBody>
          <a:bodyPr/>
          <a:lstStyle>
            <a:lvl1pPr latinLnBrk="0">
              <a:defRPr lang="es-ES" sz="2800">
                <a:solidFill>
                  <a:srgbClr val="FFFFFF"/>
                </a:solidFill>
              </a:defRPr>
            </a:lvl1pPr>
            <a:lvl2pPr>
              <a:defRPr lang="es-ES" sz="2600">
                <a:solidFill>
                  <a:srgbClr val="FFFFFF"/>
                </a:solidFill>
              </a:defRPr>
            </a:lvl2pPr>
            <a:lvl3pPr>
              <a:defRPr lang="es-ES" sz="2400">
                <a:solidFill>
                  <a:srgbClr val="FFFFFF"/>
                </a:solidFill>
              </a:defRPr>
            </a:lvl3pPr>
            <a:lvl4pPr>
              <a:defRPr lang="es-ES" sz="2000">
                <a:solidFill>
                  <a:srgbClr val="FFFFFF"/>
                </a:solidFill>
              </a:defRPr>
            </a:lvl4pPr>
            <a:lvl5pPr>
              <a:defRPr lang="es-ES" sz="2000">
                <a:solidFill>
                  <a:srgbClr val="FFFFFF"/>
                </a:solidFill>
              </a:defRPr>
            </a:lvl5pPr>
            <a:lvl6pPr>
              <a:buNone/>
              <a:defRPr lang="es-ES"/>
            </a:lvl6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FFA21-88D5-4090-AE34-A717F3009131}" type="datetime1">
              <a:rPr/>
              <a:pPr/>
              <a:t>6/9/2006</a:t>
            </a:fld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1" name="Rounded Rectangle 10"/>
          <p:cNvSpPr/>
          <p:nvPr/>
        </p:nvSpPr>
        <p:spPr>
          <a:xfrm>
            <a:off x="6400800" y="434162"/>
            <a:ext cx="2324605" cy="4341329"/>
          </a:xfrm>
          <a:prstGeom prst="roundRect">
            <a:avLst>
              <a:gd name="adj" fmla="val 2127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 latinLnBrk="0">
              <a:buNone/>
              <a:defRPr lang="es-ES"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body" sz="half" idx="2"/>
          </p:nvPr>
        </p:nvSpPr>
        <p:spPr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 latinLnBrk="0">
              <a:spcBef>
                <a:spcPts val="0"/>
              </a:spcBef>
              <a:buNone/>
              <a:defRPr lang="es-ES" sz="1400"/>
            </a:lvl1pPr>
            <a:lvl2pPr>
              <a:defRPr lang="es-ES" sz="1200"/>
            </a:lvl2pPr>
            <a:lvl3pPr>
              <a:defRPr lang="es-ES" sz="1000"/>
            </a:lvl3pPr>
            <a:lvl4pPr>
              <a:defRPr lang="es-ES" sz="900"/>
            </a:lvl4pPr>
            <a:lvl5pPr>
              <a:defRPr lang="es-ES" sz="9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54AA-2757-4A51-86CD-6D20456BDD0A}" type="datetime1">
              <a:rPr/>
              <a:pPr/>
              <a:t>6/9/2006</a:t>
            </a:fld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89320" cy="4343400"/>
          </a:xfrm>
          <a:prstGeom prst="rect">
            <a:avLst/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latinLnBrk="0">
              <a:buNone/>
              <a:defRPr lang="es-ES" sz="3200"/>
            </a:lvl1pPr>
          </a:lstStyle>
          <a:p>
            <a:r>
              <a:rPr lang="es-ES" dirty="0" smtClean="0"/>
              <a:t>Haga clic en el icono para agregar una imagen</a:t>
            </a:r>
            <a:endParaRPr lang="es-ES" dirty="0"/>
          </a:p>
        </p:txBody>
      </p:sp>
      <p:sp>
        <p:nvSpPr>
          <p:cNvPr id="9" name="Rectangle 8"/>
          <p:cNvSpPr/>
          <p:nvPr/>
        </p:nvSpPr>
        <p:spPr>
          <a:xfrm>
            <a:off x="6411357" y="386861"/>
            <a:ext cx="36576" cy="4443984"/>
          </a:xfrm>
          <a:prstGeom prst="rect">
            <a:avLst/>
          </a:prstGeom>
          <a:solidFill>
            <a:srgbClr val="FFFFFF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7432" algn="l"/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9" name="Rounded Rectangle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2">
                  <a:shade val="48000"/>
                  <a:satMod val="150000"/>
                </a:schemeClr>
              </a:gs>
              <a:gs pos="55000">
                <a:schemeClr val="bg2">
                  <a:shade val="20000"/>
                  <a:satMod val="100000"/>
                </a:schemeClr>
              </a:gs>
              <a:gs pos="100000">
                <a:schemeClr val="bg2">
                  <a:shade val="5000"/>
                  <a:satMod val="100000"/>
                </a:schemeClr>
              </a:gs>
            </a:gsLst>
            <a:path path="circle">
              <a:fillToRect l="100000" t="350000" r="100000" b="100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3" name="Rectangle 12"/>
          <p:cNvSpPr>
            <a:spLocks noGrp="1"/>
          </p:cNvSpPr>
          <p:nvPr>
            <p:ph type="title"/>
          </p:nvPr>
        </p:nvSpPr>
        <p:spPr>
          <a:xfrm>
            <a:off x="502920" y="4992624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/>
            <a:r>
              <a:rPr lang="es-ES"/>
              <a:t>Haga clic para modificar los estilos de título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  <a:p>
            <a:pPr lvl="5"/>
            <a:r>
              <a:rPr lang="es-ES"/>
              <a:t>Sexto nivel</a:t>
            </a:r>
          </a:p>
          <a:p>
            <a:pPr lvl="6"/>
            <a:r>
              <a:rPr lang="es-ES"/>
              <a:t>Séptimo nivel</a:t>
            </a:r>
          </a:p>
          <a:p>
            <a:pPr lvl="7"/>
            <a:r>
              <a:rPr lang="es-ES"/>
              <a:t>Octavo nivel</a:t>
            </a:r>
          </a:p>
          <a:p>
            <a:pPr lvl="8"/>
            <a:r>
              <a:rPr lang="es-ES"/>
              <a:t>Noveno nivel</a:t>
            </a:r>
          </a:p>
        </p:txBody>
      </p:sp>
      <p:sp>
        <p:nvSpPr>
          <p:cNvPr id="25" name="Rectangle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latinLnBrk="0">
              <a:defRPr lang="es-ES" sz="1000">
                <a:solidFill>
                  <a:schemeClr val="bg2">
                    <a:shade val="50000"/>
                  </a:schemeClr>
                </a:solidFill>
              </a:defRPr>
            </a:lvl1pPr>
          </a:lstStyle>
          <a:p>
            <a:pPr algn="r"/>
            <a:fld id="{1BC102A9-C1B1-4354-89E4-F43472216A4F}" type="datetime1">
              <a:rPr/>
              <a:pPr algn="r"/>
              <a:t>6/9/2006</a:t>
            </a:fld>
            <a:endParaRPr lang="es-ES" sz="1000" dirty="0">
              <a:solidFill>
                <a:schemeClr val="bg2">
                  <a:shade val="50000"/>
                </a:schemeClr>
              </a:solidFill>
            </a:endParaRPr>
          </a:p>
        </p:txBody>
      </p:sp>
      <p:sp>
        <p:nvSpPr>
          <p:cNvPr id="18" name="Rectangle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latinLnBrk="0">
              <a:defRPr lang="es-ES" sz="1000">
                <a:solidFill>
                  <a:schemeClr val="bg2">
                    <a:shade val="50000"/>
                  </a:schemeClr>
                </a:solidFill>
              </a:defRPr>
            </a:lvl1pPr>
          </a:lstStyle>
          <a:p>
            <a:pPr algn="l"/>
            <a:endParaRPr lang="es-ES" sz="1000" dirty="0">
              <a:solidFill>
                <a:schemeClr val="bg2">
                  <a:shade val="50000"/>
                </a:schemeClr>
              </a:solidFill>
            </a:endParaRPr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latinLnBrk="0">
              <a:defRPr lang="es-ES" sz="1000">
                <a:solidFill>
                  <a:schemeClr val="bg2">
                    <a:shade val="50000"/>
                  </a:schemeClr>
                </a:solidFill>
              </a:defRPr>
            </a:lvl1pPr>
          </a:lstStyle>
          <a:p>
            <a:fld id="{E7F13AF2-DCC4-4842-96BC-1B9869901C37}" type="slidenum">
              <a:rPr lang="es-ES" sz="1000">
                <a:solidFill>
                  <a:schemeClr val="bg2">
                    <a:shade val="50000"/>
                  </a:schemeClr>
                </a:solidFill>
              </a:rPr>
              <a:pPr/>
              <a:t>‹Nº›</a:t>
            </a:fld>
            <a:endParaRPr lang="es-ES" sz="1000" dirty="0">
              <a:solidFill>
                <a:schemeClr val="bg2">
                  <a:shade val="5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eaLnBrk="1" latinLnBrk="0" hangingPunct="1">
        <a:spcBef>
          <a:spcPct val="0"/>
        </a:spcBef>
        <a:buNone/>
        <a:defRPr lang="es-ES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12700" dist="12700" dir="54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lang="es-ES" sz="2800" kern="1200">
          <a:solidFill>
            <a:srgbClr val="FFFFFF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lang="es-ES"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lang="es-ES" sz="2200" kern="1200">
          <a:solidFill>
            <a:srgbClr val="FFFFFF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lang="es-ES" sz="1900" kern="1200">
          <a:solidFill>
            <a:srgbClr val="FFFFFF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lang="es-ES"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lang="es-ES" sz="1700" kern="1200" baseline="0">
          <a:solidFill>
            <a:srgbClr val="FFFFFF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lang="es-ES" sz="1500" kern="1200">
          <a:solidFill>
            <a:srgbClr val="FFFFFF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lang="es-ES" sz="1500" kern="1200" baseline="0">
          <a:solidFill>
            <a:srgbClr val="FFFFFF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lang="es-ES" sz="1500" kern="1200">
          <a:solidFill>
            <a:srgbClr val="FFFFFF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5" Type="http://schemas.openxmlformats.org/officeDocument/2006/relationships/oleObject" Target="../embeddings/oleObject5.bin"/><Relationship Id="rId4" Type="http://schemas.openxmlformats.org/officeDocument/2006/relationships/oleObject" Target="../embeddings/oleObject4.bin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ctrTitle"/>
          </p:nvPr>
        </p:nvSpPr>
        <p:spPr>
          <a:xfrm>
            <a:off x="722376" y="214290"/>
            <a:ext cx="7772400" cy="3469886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Un Medidor de Rendimiento de Servidores de Bases de Datos Relacionales</a:t>
            </a:r>
            <a:br>
              <a:rPr lang="es-ES" dirty="0" smtClean="0"/>
            </a:b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672662"/>
          </a:xfrm>
        </p:spPr>
        <p:txBody>
          <a:bodyPr/>
          <a:lstStyle/>
          <a:p>
            <a:r>
              <a:rPr lang="es-ES" dirty="0" smtClean="0"/>
              <a:t>Director: Antonio César Gómez Lora</a:t>
            </a:r>
            <a:br>
              <a:rPr lang="es-ES" dirty="0" smtClean="0"/>
            </a:br>
            <a:r>
              <a:rPr lang="es-ES" dirty="0" smtClean="0"/>
              <a:t>Alumno: Jose Antonio Jamilena Daza</a:t>
            </a:r>
            <a:endParaRPr lang="es-ES" dirty="0"/>
          </a:p>
        </p:txBody>
      </p:sp>
      <p:pic>
        <p:nvPicPr>
          <p:cNvPr id="1026" name="Picture 2" descr="C:\Users\Jose\Documents\ITIS\pfc\1 - analisis de requisitos\maqueta analizador\maqueta-analizador\dist\maqueta-analizador\josejamilena\pfc\analizador\resources\splash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5720" y="3571876"/>
            <a:ext cx="2925714" cy="292571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03238" y="4992688"/>
            <a:ext cx="8183562" cy="1050925"/>
          </a:xfrm>
        </p:spPr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4187825"/>
          </a:xfrm>
        </p:spPr>
        <p:txBody>
          <a:bodyPr/>
          <a:lstStyle/>
          <a:p>
            <a:r>
              <a:rPr lang="es-ES_tradnl" dirty="0" smtClean="0"/>
              <a:t>Componente para Nagios</a:t>
            </a:r>
            <a:endParaRPr lang="es-ES" dirty="0" smtClean="0"/>
          </a:p>
          <a:p>
            <a:r>
              <a:rPr lang="es-ES_tradnl" dirty="0" smtClean="0"/>
              <a:t>Componente para Webmin</a:t>
            </a:r>
            <a:endParaRPr lang="es-ES" dirty="0" smtClean="0"/>
          </a:p>
          <a:p>
            <a:r>
              <a:rPr lang="es-ES_tradnl" dirty="0" smtClean="0"/>
              <a:t>Cliente/Servidor desplegado en un servidor de aplicaciones	</a:t>
            </a:r>
            <a:endParaRPr lang="es-ES" dirty="0" smtClean="0"/>
          </a:p>
          <a:p>
            <a:r>
              <a:rPr lang="es-ES_tradnl" dirty="0" smtClean="0"/>
              <a:t>Servicio/Analizador de datos</a:t>
            </a:r>
            <a:endParaRPr lang="es-ES" dirty="0" smtClean="0"/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Componente para Nagios</a:t>
            </a:r>
            <a:endParaRPr lang="es-ES" sz="2400" dirty="0" smtClean="0"/>
          </a:p>
          <a:p>
            <a:pPr>
              <a:buNone/>
            </a:pPr>
            <a:endParaRPr lang="es-ES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2049" name="Object 1"/>
          <p:cNvGraphicFramePr>
            <a:graphicFrameLocks noChangeAspect="1"/>
          </p:cNvGraphicFramePr>
          <p:nvPr/>
        </p:nvGraphicFramePr>
        <p:xfrm>
          <a:off x="357158" y="1500174"/>
          <a:ext cx="6081230" cy="2714644"/>
        </p:xfrm>
        <a:graphic>
          <a:graphicData uri="http://schemas.openxmlformats.org/presentationml/2006/ole">
            <p:oleObj spid="_x0000_s2049" name="Visio" r:id="rId4" imgW="8876693" imgH="4006985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Componente para Webmin</a:t>
            </a:r>
            <a:endParaRPr lang="es-ES" sz="2400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1747" name="Object 3"/>
          <p:cNvGraphicFramePr>
            <a:graphicFrameLocks noChangeAspect="1"/>
          </p:cNvGraphicFramePr>
          <p:nvPr/>
        </p:nvGraphicFramePr>
        <p:xfrm>
          <a:off x="357158" y="1357298"/>
          <a:ext cx="6058219" cy="2563514"/>
        </p:xfrm>
        <a:graphic>
          <a:graphicData uri="http://schemas.openxmlformats.org/presentationml/2006/ole">
            <p:oleObj spid="_x0000_s31747" name="Visio" r:id="rId4" imgW="9185269" imgH="3926732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Cliente/</a:t>
            </a:r>
          </a:p>
          <a:p>
            <a:r>
              <a:rPr lang="es-ES_tradnl" sz="2400" dirty="0" smtClean="0"/>
              <a:t>Servidor desplegado en un servidor de aplicaciones</a:t>
            </a:r>
            <a:endParaRPr lang="es-ES" sz="2400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3795" name="Object 3"/>
          <p:cNvGraphicFramePr>
            <a:graphicFrameLocks noChangeAspect="1"/>
          </p:cNvGraphicFramePr>
          <p:nvPr/>
        </p:nvGraphicFramePr>
        <p:xfrm>
          <a:off x="857224" y="428604"/>
          <a:ext cx="5072098" cy="4300716"/>
        </p:xfrm>
        <a:graphic>
          <a:graphicData uri="http://schemas.openxmlformats.org/presentationml/2006/ole">
            <p:oleObj spid="_x0000_s33795" name="Visio" r:id="rId4" imgW="6590693" imgH="5544766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Servicio/</a:t>
            </a:r>
          </a:p>
          <a:p>
            <a:r>
              <a:rPr lang="es-ES_tradnl" sz="2400" dirty="0" smtClean="0"/>
              <a:t>Analizador de datos</a:t>
            </a:r>
            <a:endParaRPr lang="es-ES" sz="2400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5843" name="Object 3"/>
          <p:cNvGraphicFramePr>
            <a:graphicFrameLocks noChangeAspect="1"/>
          </p:cNvGraphicFramePr>
          <p:nvPr/>
        </p:nvGraphicFramePr>
        <p:xfrm>
          <a:off x="357157" y="500042"/>
          <a:ext cx="5691502" cy="2643206"/>
        </p:xfrm>
        <a:graphic>
          <a:graphicData uri="http://schemas.openxmlformats.org/presentationml/2006/ole">
            <p:oleObj spid="_x0000_s35843" name="Visio" r:id="rId4" imgW="5355309" imgH="2474609" progId="Visio.Drawing.11">
              <p:embed/>
            </p:oleObj>
          </a:graphicData>
        </a:graphic>
      </p:graphicFrame>
      <p:sp>
        <p:nvSpPr>
          <p:cNvPr id="35848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5847" name="Object 7"/>
          <p:cNvGraphicFramePr>
            <a:graphicFrameLocks noChangeAspect="1"/>
          </p:cNvGraphicFramePr>
          <p:nvPr/>
        </p:nvGraphicFramePr>
        <p:xfrm>
          <a:off x="642910" y="2214554"/>
          <a:ext cx="6202363" cy="2484437"/>
        </p:xfrm>
        <a:graphic>
          <a:graphicData uri="http://schemas.openxmlformats.org/presentationml/2006/ole">
            <p:oleObj spid="_x0000_s35847" name="Visio" r:id="rId5" imgW="5346408" imgH="2113064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Ejemplo de </a:t>
            </a:r>
            <a:r>
              <a:rPr lang="es-ES" dirty="0" smtClean="0"/>
              <a:t>ejecución</a:t>
            </a:r>
            <a:endParaRPr lang="es-E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Ejemplo de </a:t>
            </a:r>
            <a:r>
              <a:rPr lang="es-ES" dirty="0" smtClean="0"/>
              <a:t>ejecución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smtClean="0"/>
              <a:t>Ejemplo de ejecución</a:t>
            </a:r>
            <a:endParaRPr lang="es-ES" dirty="0"/>
          </a:p>
        </p:txBody>
      </p:sp>
      <p:pic>
        <p:nvPicPr>
          <p:cNvPr id="3789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596" y="785794"/>
            <a:ext cx="592455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GRACIAS</a:t>
            </a:r>
            <a:endParaRPr lang="es-E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03238" y="4992688"/>
            <a:ext cx="8183562" cy="1050925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4187825"/>
          </a:xfrm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3898907"/>
          </a:xfrm>
        </p:spPr>
        <p:txBody>
          <a:bodyPr>
            <a:normAutofit fontScale="92500"/>
          </a:bodyPr>
          <a:lstStyle/>
          <a:p>
            <a:r>
              <a:rPr lang="es-ES" dirty="0" smtClean="0"/>
              <a:t>Java</a:t>
            </a:r>
          </a:p>
          <a:p>
            <a:r>
              <a:rPr lang="es-ES" dirty="0" smtClean="0"/>
              <a:t>JDBC</a:t>
            </a:r>
          </a:p>
          <a:p>
            <a:r>
              <a:rPr lang="es-ES" dirty="0" smtClean="0"/>
              <a:t>Log4J</a:t>
            </a:r>
          </a:p>
          <a:p>
            <a:r>
              <a:rPr lang="es-ES" dirty="0" err="1" smtClean="0"/>
              <a:t>SQLite</a:t>
            </a:r>
            <a:endParaRPr lang="es-ES" dirty="0" smtClean="0"/>
          </a:p>
          <a:p>
            <a:r>
              <a:rPr lang="es-ES" dirty="0" smtClean="0"/>
              <a:t>CSV (</a:t>
            </a:r>
            <a:r>
              <a:rPr lang="es-ES" dirty="0" err="1" smtClean="0"/>
              <a:t>Comma</a:t>
            </a:r>
            <a:r>
              <a:rPr lang="es-ES" dirty="0" smtClean="0"/>
              <a:t> </a:t>
            </a:r>
            <a:r>
              <a:rPr lang="es-ES" dirty="0" err="1" smtClean="0"/>
              <a:t>Separated</a:t>
            </a:r>
            <a:r>
              <a:rPr lang="es-ES" dirty="0" smtClean="0"/>
              <a:t> </a:t>
            </a:r>
            <a:r>
              <a:rPr lang="es-ES" dirty="0" err="1" smtClean="0"/>
              <a:t>Value</a:t>
            </a:r>
            <a:r>
              <a:rPr lang="es-ES" dirty="0" smtClean="0"/>
              <a:t>)</a:t>
            </a:r>
          </a:p>
          <a:p>
            <a:r>
              <a:rPr lang="es-ES" dirty="0" smtClean="0"/>
              <a:t>Visionado de gráficas</a:t>
            </a:r>
          </a:p>
          <a:p>
            <a:pPr lvl="1"/>
            <a:r>
              <a:rPr lang="es-ES" dirty="0" err="1" smtClean="0"/>
              <a:t>JFreeChart</a:t>
            </a:r>
            <a:endParaRPr lang="es-ES" dirty="0" smtClean="0"/>
          </a:p>
          <a:p>
            <a:pPr lvl="1"/>
            <a:r>
              <a:rPr lang="es-ES" dirty="0" smtClean="0"/>
              <a:t>Google Chart</a:t>
            </a:r>
          </a:p>
          <a:p>
            <a:r>
              <a:rPr lang="es-ES" dirty="0" smtClean="0"/>
              <a:t>Entorno gráfico: Swing + </a:t>
            </a:r>
            <a:r>
              <a:rPr lang="es-ES" dirty="0" err="1" smtClean="0"/>
              <a:t>Jdesktop</a:t>
            </a:r>
            <a:r>
              <a:rPr lang="es-ES" dirty="0" smtClean="0"/>
              <a:t> + </a:t>
            </a:r>
            <a:r>
              <a:rPr lang="es-ES" dirty="0" err="1" smtClean="0"/>
              <a:t>Nimbus</a:t>
            </a:r>
            <a:endParaRPr lang="es-ES" dirty="0" smtClean="0"/>
          </a:p>
        </p:txBody>
      </p:sp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502920" y="4500570"/>
            <a:ext cx="8183880" cy="1543614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Arquitectura y herramientas empleadas para el desarrollo y la gestión del proyecto</a:t>
            </a:r>
            <a:endParaRPr lang="es-ES" dirty="0"/>
          </a:p>
        </p:txBody>
      </p:sp>
      <p:pic>
        <p:nvPicPr>
          <p:cNvPr id="39938" name="Picture 2" descr="http://netbeans.org/images_www/built_on_nb_big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72264" y="785794"/>
            <a:ext cx="1819275" cy="7905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03238" y="4992688"/>
            <a:ext cx="8183562" cy="1050925"/>
          </a:xfrm>
        </p:spPr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4187825"/>
          </a:xfrm>
        </p:spPr>
        <p:txBody>
          <a:bodyPr/>
          <a:lstStyle/>
          <a:p>
            <a:r>
              <a:rPr lang="es-ES_tradnl" dirty="0" smtClean="0"/>
              <a:t>Transaction Processing Performance Council (TPC)</a:t>
            </a:r>
            <a:endParaRPr lang="es-ES" dirty="0" smtClean="0"/>
          </a:p>
          <a:p>
            <a:r>
              <a:rPr lang="es-ES_tradnl" dirty="0" smtClean="0"/>
              <a:t>NetIQ AppManager for Oracle Database RDBMS Server</a:t>
            </a:r>
            <a:endParaRPr lang="es-ES" dirty="0" smtClean="0"/>
          </a:p>
          <a:p>
            <a:r>
              <a:rPr lang="es-ES_tradnl" dirty="0" smtClean="0"/>
              <a:t>Nagios</a:t>
            </a:r>
            <a:endParaRPr lang="es-ES" dirty="0" smtClean="0"/>
          </a:p>
          <a:p>
            <a:r>
              <a:rPr lang="es-ES_tradnl" dirty="0" smtClean="0"/>
              <a:t>Webmin</a:t>
            </a:r>
            <a:endParaRPr lang="es-ES" dirty="0" smtClean="0"/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000" b="1" cap="small" dirty="0" smtClean="0"/>
              <a:t>Transaction processing performance council (TPC) </a:t>
            </a:r>
            <a:endParaRPr lang="es-ES" sz="2000" b="1" cap="small" dirty="0" smtClean="0"/>
          </a:p>
        </p:txBody>
      </p:sp>
      <p:sp>
        <p:nvSpPr>
          <p:cNvPr id="6" name="5 CuadroTexto"/>
          <p:cNvSpPr txBox="1">
            <a:spLocks/>
          </p:cNvSpPr>
          <p:nvPr/>
        </p:nvSpPr>
        <p:spPr>
          <a:xfrm>
            <a:off x="500034" y="1571612"/>
            <a:ext cx="56580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s-ES" dirty="0" smtClean="0"/>
              <a:t>TCP es una organización sin fines de lucro.</a:t>
            </a:r>
            <a:r>
              <a:rPr lang="es-ES_tradnl" dirty="0" smtClean="0"/>
              <a:t> </a:t>
            </a:r>
          </a:p>
          <a:p>
            <a:pPr>
              <a:buFont typeface="Arial" pitchFamily="34" charset="0"/>
              <a:buChar char="•"/>
            </a:pPr>
            <a:r>
              <a:rPr lang="es-ES_tradnl" dirty="0" smtClean="0"/>
              <a:t>Define los proceso de transacciones, métricas  y difundir los resultados de forma objetiva.</a:t>
            </a:r>
          </a:p>
          <a:p>
            <a:pPr>
              <a:buFont typeface="Arial" pitchFamily="34" charset="0"/>
              <a:buChar char="•"/>
            </a:pPr>
            <a:r>
              <a:rPr lang="es-ES_tradnl" dirty="0" smtClean="0"/>
              <a:t> Estos sistemas de métrica son tipo </a:t>
            </a:r>
            <a:r>
              <a:rPr lang="es-ES_tradnl" dirty="0" err="1" smtClean="0"/>
              <a:t>benchmark</a:t>
            </a:r>
            <a:r>
              <a:rPr lang="es-ES_tradnl" dirty="0" smtClean="0"/>
              <a:t> y están más orientados a la comparación de distintos sistemas gestores de bases de datos. </a:t>
            </a:r>
            <a:endParaRPr lang="es-ES" dirty="0" smtClean="0"/>
          </a:p>
          <a:p>
            <a:pPr>
              <a:buFont typeface="Arial" pitchFamily="34" charset="0"/>
              <a:buChar char="•"/>
            </a:pPr>
            <a:endParaRPr lang="es-ES_tradnl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" sz="2400" b="1" cap="small" dirty="0" smtClean="0"/>
              <a:t>Netiq appmanager for oracle database rdbms server</a:t>
            </a:r>
            <a:endParaRPr lang="es-ES" sz="2400" b="1" cap="small" dirty="0"/>
          </a:p>
        </p:txBody>
      </p:sp>
      <p:pic>
        <p:nvPicPr>
          <p:cNvPr id="5" name="4 Imagen" descr="http://www.netiq.com/shared/images/prd_sst_amOracleLg.gif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500042"/>
            <a:ext cx="5643602" cy="4286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400" b="1" cap="small" dirty="0" smtClean="0"/>
              <a:t>Nagios</a:t>
            </a:r>
            <a:endParaRPr lang="es-ES" sz="2400" b="1" cap="small" dirty="0"/>
          </a:p>
        </p:txBody>
      </p:sp>
      <p:pic>
        <p:nvPicPr>
          <p:cNvPr id="6" name="5 Imagen" descr="http://pics.unlugarenelmundo.es/pantallazos/nagiosmap.jp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785794"/>
            <a:ext cx="5572164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400" b="1" cap="small" dirty="0" smtClean="0"/>
              <a:t>Webmin</a:t>
            </a:r>
            <a:endParaRPr lang="es-ES" sz="2400" b="1" cap="small" dirty="0"/>
          </a:p>
        </p:txBody>
      </p:sp>
      <p:pic>
        <p:nvPicPr>
          <p:cNvPr id="5" name="4 Imagen" descr="http://sites.google.com/site/firebirdarchitect/_/rsrc/1234268059496/Home/flap/webmin/webmin-264.p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571480"/>
            <a:ext cx="5643602" cy="4214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000" b="1" cap="small" dirty="0" smtClean="0"/>
              <a:t>Comparativa</a:t>
            </a:r>
            <a:endParaRPr lang="es-ES" sz="2000" b="1" cap="small" dirty="0"/>
          </a:p>
        </p:txBody>
      </p:sp>
      <p:graphicFrame>
        <p:nvGraphicFramePr>
          <p:cNvPr id="8" name="7 Tabla"/>
          <p:cNvGraphicFramePr>
            <a:graphicFrameLocks noGrp="1"/>
          </p:cNvGraphicFramePr>
          <p:nvPr/>
        </p:nvGraphicFramePr>
        <p:xfrm>
          <a:off x="1357290" y="428604"/>
          <a:ext cx="4214842" cy="4429156"/>
        </p:xfrm>
        <a:graphic>
          <a:graphicData uri="http://schemas.openxmlformats.org/drawingml/2006/table">
            <a:tbl>
              <a:tblPr/>
              <a:tblGrid>
                <a:gridCol w="842578"/>
                <a:gridCol w="843066"/>
                <a:gridCol w="843066"/>
                <a:gridCol w="843066"/>
                <a:gridCol w="843066"/>
              </a:tblGrid>
              <a:tr h="77028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Nagios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Webmin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NetIQ AppManager for Oracle Database RDBMS Server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PFC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777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Conjunto de bibliotecas para desarrollo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Multiplataforma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(Host dedicado)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(Sistemas UNIX)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(Sistemas Windows)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(JVM)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5777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Funcionalidad de propósito especifico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Implementado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Licencia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GPL v.2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BSD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Propietaria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Apache 2.0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Distribución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Gratuita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Gratuita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De pago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Generación de gráficas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(Analizador)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Supervisión en tiempo real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(Chartserver)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Servicio de sistema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(Host dedicado)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(Servicio)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Lenguaje nativo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 y otros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Perl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Java 1.6.0_14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Múltiples SGBD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(Oracle)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(JDBC)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</a:tbl>
          </a:graphicData>
        </a:graphic>
      </p:graphicFrame>
      <p:sp>
        <p:nvSpPr>
          <p:cNvPr id="37890" name="Rectangle 2"/>
          <p:cNvSpPr>
            <a:spLocks noChangeArrowheads="1"/>
          </p:cNvSpPr>
          <p:nvPr/>
        </p:nvSpPr>
        <p:spPr bwMode="auto">
          <a:xfrm>
            <a:off x="500034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aff training presentation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9BD64F"/>
      </a:hlink>
      <a:folHlink>
        <a:srgbClr val="5B951C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黑体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宋体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500" cap="flat" cmpd="sng" algn="ctr">
          <a:solidFill>
            <a:schemeClr val="phClr">
              <a:satMod val="150000"/>
            </a:schemeClr>
          </a:solidFill>
          <a:prstDash val="solid"/>
        </a:ln>
        <a:ln w="50800" cap="flat" cmpd="thickThin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5000"/>
                <a:satMod val="150000"/>
              </a:schemeClr>
            </a:gs>
            <a:gs pos="35000">
              <a:schemeClr val="phClr">
                <a:shade val="70000"/>
                <a:satMod val="155000"/>
              </a:schemeClr>
            </a:gs>
            <a:gs pos="100000">
              <a:schemeClr val="phClr">
                <a:tint val="9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0"/>
                <a:satMod val="350000"/>
              </a:schemeClr>
              <a:schemeClr val="phClr">
                <a:tint val="80000"/>
              </a:schemeClr>
            </a:duotone>
          </a:blip>
          <a:tile tx="0" ty="0" sx="75000" sy="75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Staff training presentation</Template>
  <TotalTime>0</TotalTime>
  <Words>304</Words>
  <Application>Microsoft Office PowerPoint</Application>
  <PresentationFormat>Presentación en pantalla (4:3)</PresentationFormat>
  <Paragraphs>118</Paragraphs>
  <Slides>17</Slides>
  <Notes>10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19" baseType="lpstr">
      <vt:lpstr>Staff training presentation</vt:lpstr>
      <vt:lpstr>Visio</vt:lpstr>
      <vt:lpstr>Un Medidor de Rendimiento de Servidores de Bases de Datos Relacionales </vt:lpstr>
      <vt:lpstr>Diapositiva 2</vt:lpstr>
      <vt:lpstr>Arquitectura y herramientas empleadas para el desarrollo y la gestión del proyecto</vt:lpstr>
      <vt:lpstr>Prospección en el mercado</vt:lpstr>
      <vt:lpstr>Prospección en el mercado</vt:lpstr>
      <vt:lpstr>Prospección en el mercado</vt:lpstr>
      <vt:lpstr>Prospección en el mercado</vt:lpstr>
      <vt:lpstr>Prospección en el mercado</vt:lpstr>
      <vt:lpstr>Prospección en el mercado</vt:lpstr>
      <vt:lpstr>Posibles Implementaciones</vt:lpstr>
      <vt:lpstr>Posibles Implementaciones</vt:lpstr>
      <vt:lpstr>Posibles Implementaciones</vt:lpstr>
      <vt:lpstr>Posibles Implementaciones</vt:lpstr>
      <vt:lpstr>Posibles Implementaciones</vt:lpstr>
      <vt:lpstr>Ejemplo de ejecución</vt:lpstr>
      <vt:lpstr>Ejemplo de ejecución</vt:lpstr>
      <vt:lpstr>GRACIAS</vt:lpstr>
    </vt:vector>
  </TitlesOfParts>
  <Manager/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2009-11-07T08:22:06Z</dcterms:created>
  <dcterms:modified xsi:type="dcterms:W3CDTF">2009-11-11T08:18:39Z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TC101671283082</vt:lpwstr>
  </property>
</Properties>
</file>

<file path=docProps/thumbnail.jpeg>
</file>